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0"/>
            <a:ext cx="729691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257800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932688"/>
            <a:ext cx="594360" cy="50292"/>
          </a:xfrm>
          <a:prstGeom prst="rect">
            <a:avLst/>
          </a:prstGeom>
          <a:solidFill>
            <a:srgbClr val="B58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143000"/>
            <a:ext cx="397763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62335"/>
                </a:solidFill>
                <a:latin typeface="Aptos Display"/>
              </a:defRPr>
            </a:pPr>
            <a:r>
              <a:t>OzoSteam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57400"/>
            <a:ext cx="3794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94C4F"/>
                </a:solidFill>
                <a:latin typeface="Aptos"/>
              </a:defRPr>
            </a:pPr>
            <a:r>
              <a:t>BEYOND THE STATION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971800"/>
            <a:ext cx="3794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3C3E40"/>
                </a:solidFill>
                <a:latin typeface="Aptos"/>
              </a:defRPr>
            </a:pPr>
            <a:r>
              <a:t>Una nuova categoria di arredo intelligente per i tuoi oggetti personali.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199632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8784"/>
                </a:solidFill>
                <a:latin typeface="Aptos"/>
              </a:defRPr>
            </a:pPr>
            <a:r>
              <a:t>OzoSteam • Future Living Concept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ntr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0"/>
            <a:ext cx="729691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257800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932688"/>
            <a:ext cx="594360" cy="50292"/>
          </a:xfrm>
          <a:prstGeom prst="rect">
            <a:avLst/>
          </a:prstGeom>
          <a:solidFill>
            <a:srgbClr val="B58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143000"/>
            <a:ext cx="397763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62335"/>
                </a:solidFill>
                <a:latin typeface="Aptos Display"/>
              </a:defRPr>
            </a:pPr>
            <a:r>
              <a:t>ENTRY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57400"/>
            <a:ext cx="3794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94C4F"/>
                </a:solidFill>
                <a:latin typeface="Aptos"/>
              </a:defRPr>
            </a:pPr>
            <a:r>
              <a:t>Quando torni a casa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971800"/>
            <a:ext cx="3794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3C3E40"/>
                </a:solidFill>
                <a:latin typeface="Aptos"/>
              </a:defRPr>
            </a:pPr>
            <a:r>
              <a:t>Scarpe, giacca, sciarpa e accessori trovano il loro posto. OzoSteam li accoglie, li tratta e li prepara per il prossimo utilizzo.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199632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8784"/>
                </a:solidFill>
                <a:latin typeface="Aptos"/>
              </a:defRPr>
            </a:pPr>
            <a:r>
              <a:t>OzoSteam • Future Living Concept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val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0"/>
            <a:ext cx="729691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257800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932688"/>
            <a:ext cx="594360" cy="50292"/>
          </a:xfrm>
          <a:prstGeom prst="rect">
            <a:avLst/>
          </a:prstGeom>
          <a:solidFill>
            <a:srgbClr val="B58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143000"/>
            <a:ext cx="397763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62335"/>
                </a:solidFill>
                <a:latin typeface="Aptos Display"/>
              </a:defRPr>
            </a:pPr>
            <a:r>
              <a:t>VALET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57400"/>
            <a:ext cx="3794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94C4F"/>
                </a:solidFill>
                <a:latin typeface="Aptos"/>
              </a:defRPr>
            </a:pPr>
            <a:r>
              <a:t>La sedia che non serve più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971800"/>
            <a:ext cx="3794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3C3E40"/>
                </a:solidFill>
                <a:latin typeface="Aptos"/>
              </a:defRPr>
            </a:pPr>
            <a:r>
              <a:t>A fine giornata appoggi ciò che hai indossato. Al mattino ritrovi i tuoi capi freschi, asciutti e pronti.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199632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8784"/>
                </a:solidFill>
                <a:latin typeface="Aptos"/>
              </a:defRPr>
            </a:pPr>
            <a:r>
              <a:t>OzoSteam • Future Living Concept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los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0"/>
            <a:ext cx="729691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257800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932688"/>
            <a:ext cx="594360" cy="50292"/>
          </a:xfrm>
          <a:prstGeom prst="rect">
            <a:avLst/>
          </a:prstGeom>
          <a:solidFill>
            <a:srgbClr val="B58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143000"/>
            <a:ext cx="397763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62335"/>
                </a:solidFill>
                <a:latin typeface="Aptos Display"/>
              </a:defRPr>
            </a:pPr>
            <a:r>
              <a:t>CLOSET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57400"/>
            <a:ext cx="3794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94C4F"/>
                </a:solidFill>
                <a:latin typeface="Aptos"/>
              </a:defRPr>
            </a:pPr>
            <a:r>
              <a:t>Dentro la cabina armadio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971800"/>
            <a:ext cx="3794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3C3E40"/>
                </a:solidFill>
                <a:latin typeface="Aptos"/>
              </a:defRPr>
            </a:pPr>
            <a:r>
              <a:t>OzoSteam diventa un modulo dell'arredo: una zona attiva dedicata ai capi appena utilizzati, integrata nella cabina armadio.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199632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8784"/>
                </a:solidFill>
                <a:latin typeface="Aptos"/>
              </a:defRPr>
            </a:pPr>
            <a:r>
              <a:t>OzoSteam • Future Living Concept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ardrob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0"/>
            <a:ext cx="729691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257800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932688"/>
            <a:ext cx="594360" cy="50292"/>
          </a:xfrm>
          <a:prstGeom prst="rect">
            <a:avLst/>
          </a:prstGeom>
          <a:solidFill>
            <a:srgbClr val="B58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143000"/>
            <a:ext cx="397763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62335"/>
                </a:solidFill>
                <a:latin typeface="Aptos Display"/>
              </a:defRPr>
            </a:pPr>
            <a:r>
              <a:t>ACTIVE WARDROBE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57400"/>
            <a:ext cx="3794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94C4F"/>
                </a:solidFill>
                <a:latin typeface="Aptos"/>
              </a:defRPr>
            </a:pPr>
            <a:r>
              <a:t>L'armadio prende vita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971800"/>
            <a:ext cx="3794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3C3E40"/>
                </a:solidFill>
                <a:latin typeface="Aptos"/>
              </a:defRPr>
            </a:pPr>
            <a:r>
              <a:t>Non un apparecchio dentro l'armadio. È l'armadio stesso che conserva, tratta e protegge ciò che indossi.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199632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8784"/>
                </a:solidFill>
                <a:latin typeface="Aptos"/>
              </a:defRPr>
            </a:pPr>
            <a:r>
              <a:t>OzoSteam • Future Living Concept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por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0"/>
            <a:ext cx="729691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257800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932688"/>
            <a:ext cx="594360" cy="50292"/>
          </a:xfrm>
          <a:prstGeom prst="rect">
            <a:avLst/>
          </a:prstGeom>
          <a:solidFill>
            <a:srgbClr val="B58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143000"/>
            <a:ext cx="397763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62335"/>
                </a:solidFill>
                <a:latin typeface="Aptos Display"/>
              </a:defRPr>
            </a:pPr>
            <a:r>
              <a:t>SPORT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57400"/>
            <a:ext cx="3794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94C4F"/>
                </a:solidFill>
                <a:latin typeface="Aptos"/>
              </a:defRPr>
            </a:pPr>
            <a:r>
              <a:t>Pronto per domani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971800"/>
            <a:ext cx="3794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3C3E40"/>
                </a:solidFill>
                <a:latin typeface="Aptos"/>
              </a:defRPr>
            </a:pPr>
            <a:r>
              <a:t>Scarpe, casco, guanti e abbigliamento tecnico trovano una zona dedicata tra un utilizzo e il successivo.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199632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8784"/>
                </a:solidFill>
                <a:latin typeface="Aptos"/>
              </a:defRPr>
            </a:pPr>
            <a:r>
              <a:t>OzoSteam • Future Living Concept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hote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0"/>
            <a:ext cx="729691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257800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932688"/>
            <a:ext cx="594360" cy="50292"/>
          </a:xfrm>
          <a:prstGeom prst="rect">
            <a:avLst/>
          </a:prstGeom>
          <a:solidFill>
            <a:srgbClr val="B58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143000"/>
            <a:ext cx="397763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62335"/>
                </a:solidFill>
                <a:latin typeface="Aptos Display"/>
              </a:defRPr>
            </a:pPr>
            <a:r>
              <a:t>HOTEL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57400"/>
            <a:ext cx="3794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94C4F"/>
                </a:solidFill>
                <a:latin typeface="Aptos"/>
              </a:defRPr>
            </a:pPr>
            <a:r>
              <a:t>Un nuovo servizio in camera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971800"/>
            <a:ext cx="3794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3C3E40"/>
                </a:solidFill>
                <a:latin typeface="Aptos"/>
              </a:defRPr>
            </a:pPr>
            <a:r>
              <a:t>Una funzione discreta integrata nell'arredo della stanza: il viaggiatore deposita i propri capi e li ritrova pronti.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199632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8784"/>
                </a:solidFill>
                <a:latin typeface="Aptos"/>
              </a:defRPr>
            </a:pPr>
            <a:r>
              <a:t>OzoSteam • Future Living Concept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ellne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0"/>
            <a:ext cx="729691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257800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932688"/>
            <a:ext cx="594360" cy="50292"/>
          </a:xfrm>
          <a:prstGeom prst="rect">
            <a:avLst/>
          </a:prstGeom>
          <a:solidFill>
            <a:srgbClr val="B58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143000"/>
            <a:ext cx="397763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62335"/>
                </a:solidFill>
                <a:latin typeface="Aptos Display"/>
              </a:defRPr>
            </a:pPr>
            <a:r>
              <a:t>WELLNESS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57400"/>
            <a:ext cx="3794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94C4F"/>
                </a:solidFill>
                <a:latin typeface="Aptos"/>
              </a:defRPr>
            </a:pPr>
            <a:r>
              <a:t>Dopo l'allenamento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971800"/>
            <a:ext cx="3794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3C3E40"/>
                </a:solidFill>
                <a:latin typeface="Aptos"/>
              </a:defRPr>
            </a:pPr>
            <a:r>
              <a:t>Un punto dedicato ad abbigliamento, scarpe e accessori sportivi. Dallo spogliatoio alla prossima sessione.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199632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8784"/>
                </a:solidFill>
                <a:latin typeface="Aptos"/>
              </a:defRPr>
            </a:pPr>
            <a:r>
              <a:t>OzoSteam • Future Living Concept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off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0"/>
            <a:ext cx="729691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257800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932688"/>
            <a:ext cx="594360" cy="50292"/>
          </a:xfrm>
          <a:prstGeom prst="rect">
            <a:avLst/>
          </a:prstGeom>
          <a:solidFill>
            <a:srgbClr val="B58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143000"/>
            <a:ext cx="397763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62335"/>
                </a:solidFill>
                <a:latin typeface="Aptos Display"/>
              </a:defRPr>
            </a:pPr>
            <a:r>
              <a:t>OFFICE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57400"/>
            <a:ext cx="3794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94C4F"/>
                </a:solidFill>
                <a:latin typeface="Aptos"/>
              </a:defRPr>
            </a:pPr>
            <a:r>
              <a:t>Il guardaroba cambia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971800"/>
            <a:ext cx="3794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3C3E40"/>
                </a:solidFill>
                <a:latin typeface="Aptos"/>
              </a:defRPr>
            </a:pPr>
            <a:r>
              <a:t>Cappotti, giacche e accessori non vengono semplicemente appesi: il guardaroba diventa parte attiva dell'ambiente di lavoro.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199632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8784"/>
                </a:solidFill>
                <a:latin typeface="Aptos"/>
              </a:defRPr>
            </a:pPr>
            <a:r>
              <a:t>OzoSteam • Future Living Concept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ta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0"/>
            <a:ext cx="729691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257800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932688"/>
            <a:ext cx="594360" cy="50292"/>
          </a:xfrm>
          <a:prstGeom prst="rect">
            <a:avLst/>
          </a:prstGeom>
          <a:solidFill>
            <a:srgbClr val="B58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143000"/>
            <a:ext cx="397763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62335"/>
                </a:solidFill>
                <a:latin typeface="Aptos Display"/>
              </a:defRPr>
            </a:pPr>
            <a:r>
              <a:t>RETAIL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57400"/>
            <a:ext cx="3794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94C4F"/>
                </a:solidFill>
                <a:latin typeface="Aptos"/>
              </a:defRPr>
            </a:pPr>
            <a:r>
              <a:t>Un servizio, non solo un prodotto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971800"/>
            <a:ext cx="3794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3C3E40"/>
                </a:solidFill>
                <a:latin typeface="Aptos"/>
              </a:defRPr>
            </a:pPr>
            <a:r>
              <a:t>Boutique, showroom, sartorie e noleggio possono trasformare la cura del capo in una nuova esperienza per il cliente.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199632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8784"/>
                </a:solidFill>
                <a:latin typeface="Aptos"/>
              </a:defRPr>
            </a:pPr>
            <a:r>
              <a:t>OzoSteam • Future Living Concept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vis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0"/>
            <a:ext cx="729691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257800" cy="6858000"/>
          </a:xfrm>
          <a:prstGeom prst="rect">
            <a:avLst/>
          </a:prstGeom>
          <a:solidFill>
            <a:srgbClr val="FAF9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932688"/>
            <a:ext cx="594360" cy="50292"/>
          </a:xfrm>
          <a:prstGeom prst="rect">
            <a:avLst/>
          </a:prstGeom>
          <a:solidFill>
            <a:srgbClr val="B587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143000"/>
            <a:ext cx="3977639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62335"/>
                </a:solidFill>
                <a:latin typeface="Aptos Display"/>
              </a:defRPr>
            </a:pPr>
            <a:r>
              <a:t>VISION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057400"/>
            <a:ext cx="37947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494C4F"/>
                </a:solidFill>
                <a:latin typeface="Aptos"/>
              </a:defRPr>
            </a:pPr>
            <a:r>
              <a:t>Ogni ambiente. Un'OzoSteam.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971800"/>
            <a:ext cx="3794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3C3E40"/>
                </a:solidFill>
                <a:latin typeface="Aptos"/>
              </a:defRPr>
            </a:pPr>
            <a:r>
              <a:t>Casa, lavoro, sport, viaggio, ospitalità. Non un elettrodomestico da aggiungere alla casa. Una funzione che entra nell'arredo.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6199632"/>
            <a:ext cx="3840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878784"/>
                </a:solidFill>
                <a:latin typeface="Aptos"/>
              </a:defRPr>
            </a:pPr>
            <a:r>
              <a:t>OzoSteam • Future Living Concept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